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5" r:id="rId9"/>
    <p:sldId id="264" r:id="rId10"/>
    <p:sldId id="263" r:id="rId11"/>
    <p:sldId id="269" r:id="rId12"/>
    <p:sldId id="268" r:id="rId13"/>
    <p:sldId id="267" r:id="rId14"/>
    <p:sldId id="266" r:id="rId15"/>
    <p:sldId id="272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32" autoAdjust="0"/>
  </p:normalViewPr>
  <p:slideViewPr>
    <p:cSldViewPr snapToGrid="0">
      <p:cViewPr>
        <p:scale>
          <a:sx n="75" d="100"/>
          <a:sy n="75" d="100"/>
        </p:scale>
        <p:origin x="94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4B8D2-C26A-469E-B3FE-67B611F990FB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A0689-F4B7-4F6D-9B52-AC4EF431C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32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A0689-F4B7-4F6D-9B52-AC4EF431C7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45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A0689-F4B7-4F6D-9B52-AC4EF431C7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55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A0689-F4B7-4F6D-9B52-AC4EF431C7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81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A0689-F4B7-4F6D-9B52-AC4EF431C7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54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A0689-F4B7-4F6D-9B52-AC4EF431C7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87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FE10-314E-4E69-ABB5-9EFA2DE4A280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BE30-32FE-4505-ADC7-5282152BC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4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FE10-314E-4E69-ABB5-9EFA2DE4A280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BE30-32FE-4505-ADC7-5282152BC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65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FE10-314E-4E69-ABB5-9EFA2DE4A280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BE30-32FE-4505-ADC7-5282152BC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21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FE10-314E-4E69-ABB5-9EFA2DE4A280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BE30-32FE-4505-ADC7-5282152BC4B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4155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FE10-314E-4E69-ABB5-9EFA2DE4A280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BE30-32FE-4505-ADC7-5282152BC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49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FE10-314E-4E69-ABB5-9EFA2DE4A280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BE30-32FE-4505-ADC7-5282152BC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00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FE10-314E-4E69-ABB5-9EFA2DE4A280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BE30-32FE-4505-ADC7-5282152BC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18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FE10-314E-4E69-ABB5-9EFA2DE4A280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BE30-32FE-4505-ADC7-5282152BC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87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FE10-314E-4E69-ABB5-9EFA2DE4A280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BE30-32FE-4505-ADC7-5282152BC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12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FE10-314E-4E69-ABB5-9EFA2DE4A280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BE30-32FE-4505-ADC7-5282152BC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16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FE10-314E-4E69-ABB5-9EFA2DE4A280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BE30-32FE-4505-ADC7-5282152BC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4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FE10-314E-4E69-ABB5-9EFA2DE4A280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BE30-32FE-4505-ADC7-5282152BC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64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FE10-314E-4E69-ABB5-9EFA2DE4A280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BE30-32FE-4505-ADC7-5282152BC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7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FE10-314E-4E69-ABB5-9EFA2DE4A280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BE30-32FE-4505-ADC7-5282152BC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16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FE10-314E-4E69-ABB5-9EFA2DE4A280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BE30-32FE-4505-ADC7-5282152BC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10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FE10-314E-4E69-ABB5-9EFA2DE4A280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BE30-32FE-4505-ADC7-5282152BC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44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FE10-314E-4E69-ABB5-9EFA2DE4A280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BE30-32FE-4505-ADC7-5282152BC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69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859FE10-314E-4E69-ABB5-9EFA2DE4A280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F5EBE30-32FE-4505-ADC7-5282152BC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1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at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109" y="681437"/>
            <a:ext cx="3493399" cy="2381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/>
          <a:srcRect r="47037"/>
          <a:stretch>
            <a:fillRect/>
          </a:stretch>
        </p:blipFill>
        <p:spPr>
          <a:xfrm>
            <a:off x="8432803" y="681437"/>
            <a:ext cx="3373326" cy="23706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877455" y="3722255"/>
            <a:ext cx="102708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/>
              <a:t>مبادره </a:t>
            </a:r>
            <a:r>
              <a:rPr lang="ar-EG" sz="4400" b="1" dirty="0" smtClean="0"/>
              <a:t>وزارة الإتصالات </a:t>
            </a:r>
            <a:r>
              <a:rPr lang="ar-EG" sz="4400" b="1" dirty="0"/>
              <a:t>و تكنولوجيا المعلومات  </a:t>
            </a:r>
          </a:p>
          <a:p>
            <a:pPr algn="ctr"/>
            <a:r>
              <a:rPr lang="ar-EG" sz="4400" b="1" dirty="0"/>
              <a:t>لتمكين الشباب للعمل المهنى الحر </a:t>
            </a:r>
          </a:p>
          <a:p>
            <a:pPr algn="ctr"/>
            <a:r>
              <a:rPr lang="en-US" sz="4400" b="1" dirty="0"/>
              <a:t>Youth enablement for freelancing </a:t>
            </a:r>
            <a:endParaRPr lang="en-US" sz="4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b="18776"/>
          <a:stretch/>
        </p:blipFill>
        <p:spPr>
          <a:xfrm>
            <a:off x="563421" y="670148"/>
            <a:ext cx="3373326" cy="238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6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8763" y="796698"/>
            <a:ext cx="48385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 smtClean="0"/>
              <a:t>Back-end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2981" y="1884570"/>
            <a:ext cx="488696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 smtClean="0"/>
              <a:t>Database</a:t>
            </a:r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dirty="0"/>
              <a:t>MY SQL </a:t>
            </a:r>
          </a:p>
          <a:p>
            <a:endParaRPr lang="en-US" sz="4400" dirty="0"/>
          </a:p>
          <a:p>
            <a:pPr marL="571500" indent="-571500">
              <a:buFont typeface="Bell MT" panose="02020503060305020303" pitchFamily="18" charset="0"/>
              <a:buChar char="*"/>
            </a:pP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0" y="538262"/>
            <a:ext cx="7264400" cy="568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4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8763" y="796698"/>
            <a:ext cx="48385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 smtClean="0"/>
              <a:t>Back-end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2981" y="1884570"/>
            <a:ext cx="488696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/>
              <a:t>L</a:t>
            </a:r>
            <a:r>
              <a:rPr lang="en-US" sz="4800" b="1" dirty="0" smtClean="0"/>
              <a:t>ogin Page</a:t>
            </a:r>
            <a:r>
              <a:rPr lang="ar-EG" sz="4800" b="1" dirty="0" smtClean="0"/>
              <a:t> </a:t>
            </a:r>
            <a:endParaRPr lang="en-US" sz="4800" b="1" dirty="0" smtClean="0"/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dirty="0" smtClean="0"/>
              <a:t>JAVASCRIPT</a:t>
            </a:r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dirty="0" smtClean="0"/>
              <a:t>MY SQL</a:t>
            </a:r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dirty="0" smtClean="0"/>
              <a:t>PHP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960" y="325120"/>
            <a:ext cx="6573520" cy="602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8763" y="796698"/>
            <a:ext cx="48385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 smtClean="0"/>
              <a:t>Back-end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2981" y="1884570"/>
            <a:ext cx="488696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 smtClean="0"/>
              <a:t>Signup Page</a:t>
            </a:r>
            <a:r>
              <a:rPr lang="ar-EG" sz="4800" b="1" dirty="0" smtClean="0"/>
              <a:t> </a:t>
            </a:r>
            <a:endParaRPr lang="en-US" sz="4800" b="1" dirty="0" smtClean="0"/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</a:t>
            </a:r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dirty="0"/>
              <a:t>J</a:t>
            </a:r>
            <a:r>
              <a:rPr lang="en-US" sz="4400" dirty="0" smtClean="0"/>
              <a:t>AVASCRIPT</a:t>
            </a:r>
            <a:endParaRPr lang="en-US" sz="4400" dirty="0"/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dirty="0" smtClean="0"/>
              <a:t>MY SQL</a:t>
            </a:r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dirty="0" smtClean="0"/>
              <a:t>PHP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39" y="335280"/>
            <a:ext cx="6634481" cy="613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6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8763" y="796698"/>
            <a:ext cx="48385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 smtClean="0"/>
              <a:t>Back-end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2981" y="1884570"/>
            <a:ext cx="488696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 smtClean="0"/>
              <a:t>Admin Page</a:t>
            </a:r>
            <a:r>
              <a:rPr lang="ar-EG" sz="4800" b="1" dirty="0" smtClean="0"/>
              <a:t> </a:t>
            </a:r>
            <a:endParaRPr lang="en-US" sz="4800" b="1" dirty="0" smtClean="0"/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</a:t>
            </a:r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endParaRPr lang="en-US" sz="4400" dirty="0"/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dirty="0" smtClean="0"/>
              <a:t>MY SQL</a:t>
            </a:r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dirty="0" smtClean="0"/>
              <a:t>PHP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355599"/>
            <a:ext cx="6644640" cy="614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7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2981" y="1884570"/>
            <a:ext cx="488696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 smtClean="0"/>
              <a:t>Add Page</a:t>
            </a:r>
            <a:r>
              <a:rPr lang="ar-EG" sz="4800" b="1" dirty="0" smtClean="0"/>
              <a:t> </a:t>
            </a:r>
            <a:endParaRPr lang="en-US" sz="4800" b="1" dirty="0" smtClean="0"/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</a:t>
            </a:r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endParaRPr lang="en-US" sz="4400" dirty="0"/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dirty="0" smtClean="0"/>
              <a:t>MY SQL</a:t>
            </a:r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dirty="0" smtClean="0"/>
              <a:t>PHP</a:t>
            </a:r>
          </a:p>
        </p:txBody>
      </p:sp>
      <p:sp>
        <p:nvSpPr>
          <p:cNvPr id="3" name="Rectangle 2"/>
          <p:cNvSpPr/>
          <p:nvPr/>
        </p:nvSpPr>
        <p:spPr>
          <a:xfrm>
            <a:off x="498763" y="796698"/>
            <a:ext cx="48385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 smtClean="0"/>
              <a:t>Back-end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40" y="452640"/>
            <a:ext cx="6675120" cy="601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4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8763" y="796698"/>
            <a:ext cx="48385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 smtClean="0"/>
              <a:t>Back-end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2981" y="1884570"/>
            <a:ext cx="488696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 smtClean="0"/>
              <a:t>Edit Page</a:t>
            </a:r>
            <a:r>
              <a:rPr lang="ar-EG" sz="4800" b="1" dirty="0" smtClean="0"/>
              <a:t> </a:t>
            </a:r>
            <a:endParaRPr lang="en-US" sz="4800" b="1" dirty="0" smtClean="0"/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</a:t>
            </a:r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endParaRPr lang="en-US" sz="4400" dirty="0"/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dirty="0" smtClean="0"/>
              <a:t>MY SQL</a:t>
            </a:r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dirty="0" smtClean="0"/>
              <a:t>PHP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426720"/>
            <a:ext cx="6827520" cy="61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64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7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89890" y="2302317"/>
            <a:ext cx="98367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Project Name : Dwa2y</a:t>
            </a:r>
          </a:p>
          <a:p>
            <a:pPr algn="ctr"/>
            <a:endParaRPr lang="en-US" sz="3600" dirty="0" smtClean="0"/>
          </a:p>
          <a:p>
            <a:pPr algn="ctr"/>
            <a:r>
              <a:rPr lang="en-US" sz="3600" dirty="0" smtClean="0"/>
              <a:t>Supervised </a:t>
            </a:r>
            <a:r>
              <a:rPr lang="en-US" sz="3600" dirty="0"/>
              <a:t>by : </a:t>
            </a:r>
            <a:r>
              <a:rPr lang="en-US" sz="3600" dirty="0" err="1" smtClean="0"/>
              <a:t>eng</a:t>
            </a:r>
            <a:r>
              <a:rPr lang="en-US" sz="2800" dirty="0" smtClean="0"/>
              <a:t>/ </a:t>
            </a:r>
            <a:r>
              <a:rPr lang="en-US" sz="3600" dirty="0" smtClean="0"/>
              <a:t>Mohamed Khairy  </a:t>
            </a:r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Created by : </a:t>
            </a:r>
            <a:r>
              <a:rPr lang="en-US" sz="3600" dirty="0" smtClean="0"/>
              <a:t>Mariam Medhat Mohamed Omar</a:t>
            </a:r>
            <a:endParaRPr lang="ar-EG" sz="3600" dirty="0"/>
          </a:p>
        </p:txBody>
      </p:sp>
      <p:sp>
        <p:nvSpPr>
          <p:cNvPr id="6" name="Rectangle 5"/>
          <p:cNvSpPr/>
          <p:nvPr/>
        </p:nvSpPr>
        <p:spPr>
          <a:xfrm>
            <a:off x="498763" y="796698"/>
            <a:ext cx="598776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Programming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370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8763" y="796698"/>
            <a:ext cx="48385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1712994"/>
            <a:ext cx="107918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Dwa2y</a:t>
            </a:r>
            <a:r>
              <a:rPr lang="en-US" sz="2400" dirty="0" smtClean="0"/>
              <a:t>: It </a:t>
            </a:r>
            <a:r>
              <a:rPr lang="en-US" sz="2400" dirty="0"/>
              <a:t>is a web complex for </a:t>
            </a:r>
            <a:r>
              <a:rPr lang="en-US" sz="2400" dirty="0" smtClean="0"/>
              <a:t>pharmacies.</a:t>
            </a:r>
          </a:p>
          <a:p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Dwa2y</a:t>
            </a:r>
            <a:r>
              <a:rPr lang="en-US" sz="2400" dirty="0" smtClean="0"/>
              <a:t>: Help </a:t>
            </a:r>
            <a:r>
              <a:rPr lang="en-US" sz="2400" dirty="0"/>
              <a:t>the user will be able to enter a specific pharmacy </a:t>
            </a:r>
            <a:r>
              <a:rPr lang="en-US" sz="2400" dirty="0" smtClean="0"/>
              <a:t>and </a:t>
            </a:r>
            <a:r>
              <a:rPr lang="en-US" sz="2400" dirty="0"/>
              <a:t>it will be divided into </a:t>
            </a:r>
            <a:r>
              <a:rPr lang="en-US" sz="2400" dirty="0" smtClean="0"/>
              <a:t>categories, </a:t>
            </a:r>
            <a:r>
              <a:rPr lang="en-US" sz="2400" dirty="0"/>
              <a:t>a part for hair care and </a:t>
            </a:r>
            <a:r>
              <a:rPr lang="en-US" sz="2400" dirty="0" smtClean="0"/>
              <a:t>skin care</a:t>
            </a:r>
            <a:r>
              <a:rPr lang="en-US" sz="2400" dirty="0"/>
              <a:t>, </a:t>
            </a:r>
            <a:r>
              <a:rPr lang="en-US" sz="2400" dirty="0" smtClean="0"/>
              <a:t>a </a:t>
            </a:r>
            <a:r>
              <a:rPr lang="en-US" sz="2400" dirty="0"/>
              <a:t>part for man’s supplies, a part for children, and so on in each pharmacy, </a:t>
            </a:r>
            <a:r>
              <a:rPr lang="en-US" sz="2400" dirty="0" smtClean="0"/>
              <a:t>and </a:t>
            </a:r>
            <a:r>
              <a:rPr lang="en-US" sz="2400" dirty="0"/>
              <a:t>it is possible for the user to enter into any category he wants and see the product and its price </a:t>
            </a:r>
            <a:r>
              <a:rPr lang="en-US" sz="2400" dirty="0" smtClean="0"/>
              <a:t>and </a:t>
            </a:r>
            <a:r>
              <a:rPr lang="en-US" sz="2400" dirty="0"/>
              <a:t>Some information about it, and it is possible for the user to request the product he wants and the method of payment in </a:t>
            </a:r>
            <a:r>
              <a:rPr lang="en-US" sz="2400" dirty="0" smtClean="0"/>
              <a:t>cash.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093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8763" y="796698"/>
            <a:ext cx="48385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/>
              <a:t>Project tools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8435" y="1566139"/>
            <a:ext cx="81629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HTML 5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CSS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BOOTSTRAP</a:t>
            </a:r>
            <a:endParaRPr lang="en-US" sz="32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JAVASCRIPT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JQUERY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MY SQL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PHP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4767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8763" y="796698"/>
            <a:ext cx="48385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/>
              <a:t>Front-end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526" y="193787"/>
            <a:ext cx="5831634" cy="22454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2981" y="1884570"/>
            <a:ext cx="488696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/>
              <a:t>Home </a:t>
            </a:r>
            <a:r>
              <a:rPr lang="en-US" sz="4800" b="1" dirty="0" smtClean="0"/>
              <a:t>Page</a:t>
            </a:r>
            <a:r>
              <a:rPr lang="ar-EG" sz="4800" b="1" dirty="0" smtClean="0"/>
              <a:t> </a:t>
            </a:r>
            <a:endParaRPr lang="en-US" sz="4800" b="1" dirty="0" smtClean="0"/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dirty="0"/>
              <a:t>BOOTSTRAP</a:t>
            </a:r>
          </a:p>
          <a:p>
            <a:pPr marL="571500" indent="-571500">
              <a:buFont typeface="Bell MT" panose="02020503060305020303" pitchFamily="18" charset="0"/>
              <a:buChar char="*"/>
            </a:pP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524" y="2169050"/>
            <a:ext cx="5831636" cy="25147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524" y="4257913"/>
            <a:ext cx="5831636" cy="23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1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8763" y="796698"/>
            <a:ext cx="48385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/>
              <a:t>Front-end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172720"/>
            <a:ext cx="6106160" cy="42163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0" y="2410042"/>
            <a:ext cx="6116320" cy="421427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2981" y="1894730"/>
            <a:ext cx="488696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 smtClean="0"/>
              <a:t>About Page</a:t>
            </a:r>
            <a:r>
              <a:rPr lang="ar-EG" sz="4800" b="1" dirty="0" smtClean="0"/>
              <a:t> </a:t>
            </a:r>
            <a:endParaRPr lang="en-US" sz="4800" b="1" dirty="0" smtClean="0"/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dirty="0"/>
              <a:t>BOOTSTRAP</a:t>
            </a:r>
          </a:p>
          <a:p>
            <a:pPr marL="571500" indent="-571500">
              <a:buFont typeface="Bell MT" panose="02020503060305020303" pitchFamily="18" charset="0"/>
              <a:buChar char="*"/>
            </a:pP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3053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8763" y="796698"/>
            <a:ext cx="48385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/>
              <a:t>Front-end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2981" y="1884570"/>
            <a:ext cx="488696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 smtClean="0"/>
              <a:t>Contact Page</a:t>
            </a:r>
            <a:r>
              <a:rPr lang="ar-EG" sz="4800" b="1" dirty="0" smtClean="0"/>
              <a:t> </a:t>
            </a:r>
            <a:endParaRPr lang="en-US" sz="4800" b="1" dirty="0" smtClean="0"/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dirty="0"/>
              <a:t>BOOTSTRAP</a:t>
            </a:r>
          </a:p>
          <a:p>
            <a:pPr marL="571500" indent="-571500">
              <a:buFont typeface="Bell MT" panose="02020503060305020303" pitchFamily="18" charset="0"/>
              <a:buChar char="*"/>
            </a:pP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941" y="197393"/>
            <a:ext cx="6002779" cy="49465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941" y="3839665"/>
            <a:ext cx="6002779" cy="283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6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8763" y="796698"/>
            <a:ext cx="48385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/>
              <a:t>Front-end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2981" y="1884570"/>
            <a:ext cx="488696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 smtClean="0"/>
              <a:t>Pharmacy Page</a:t>
            </a:r>
            <a:r>
              <a:rPr lang="ar-EG" sz="4800" b="1" dirty="0" smtClean="0"/>
              <a:t> </a:t>
            </a:r>
            <a:endParaRPr lang="en-US" sz="4800" b="1" dirty="0" smtClean="0"/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dirty="0"/>
              <a:t>BOOTSTRAP</a:t>
            </a:r>
          </a:p>
          <a:p>
            <a:pPr marL="571500" indent="-571500">
              <a:buFont typeface="Bell MT" panose="02020503060305020303" pitchFamily="18" charset="0"/>
              <a:buChar char="*"/>
            </a:pP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040" y="182881"/>
            <a:ext cx="5648960" cy="3068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040" y="2443414"/>
            <a:ext cx="5648960" cy="21387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040" y="4582160"/>
            <a:ext cx="5648960" cy="188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7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8763" y="796698"/>
            <a:ext cx="48385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/>
              <a:t>Front-end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2981" y="1884570"/>
            <a:ext cx="488696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 smtClean="0"/>
              <a:t>Category Page</a:t>
            </a:r>
            <a:r>
              <a:rPr lang="ar-EG" sz="4800" b="1" dirty="0" smtClean="0"/>
              <a:t> </a:t>
            </a:r>
            <a:endParaRPr lang="en-US" sz="4800" b="1" dirty="0" smtClean="0"/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571500" indent="-571500">
              <a:buFont typeface="Bell MT" panose="02020503060305020303" pitchFamily="18" charset="0"/>
              <a:buChar char="*"/>
            </a:pPr>
            <a:r>
              <a:rPr lang="en-US" sz="4400" dirty="0"/>
              <a:t>BOOTSTRAP</a:t>
            </a:r>
          </a:p>
          <a:p>
            <a:pPr marL="571500" indent="-571500">
              <a:buFont typeface="Bell MT" panose="02020503060305020303" pitchFamily="18" charset="0"/>
              <a:buChar char="*"/>
            </a:pP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4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213360"/>
            <a:ext cx="5669280" cy="28041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2334429"/>
            <a:ext cx="5669280" cy="21258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4460240"/>
            <a:ext cx="5669280" cy="220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3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1357</TotalTime>
  <Words>234</Words>
  <Application>Microsoft Office PowerPoint</Application>
  <PresentationFormat>Widescreen</PresentationFormat>
  <Paragraphs>87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Bell MT</vt:lpstr>
      <vt:lpstr>Calibri</vt:lpstr>
      <vt:lpstr>Calisto MT</vt:lpstr>
      <vt:lpstr>Trebuchet MS</vt:lpstr>
      <vt:lpstr>Wingdings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Medhat Omar</dc:creator>
  <cp:lastModifiedBy>Mohamed Medhat Omar</cp:lastModifiedBy>
  <cp:revision>27</cp:revision>
  <dcterms:created xsi:type="dcterms:W3CDTF">2020-12-22T04:02:46Z</dcterms:created>
  <dcterms:modified xsi:type="dcterms:W3CDTF">2020-12-23T02:40:21Z</dcterms:modified>
</cp:coreProperties>
</file>